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4"/>
  </p:notesMasterIdLst>
  <p:sldIdLst>
    <p:sldId id="332" r:id="rId4"/>
    <p:sldId id="281" r:id="rId5"/>
    <p:sldId id="282" r:id="rId6"/>
    <p:sldId id="290" r:id="rId7"/>
    <p:sldId id="285" r:id="rId8"/>
    <p:sldId id="286" r:id="rId9"/>
    <p:sldId id="288" r:id="rId10"/>
    <p:sldId id="274" r:id="rId11"/>
    <p:sldId id="271" r:id="rId12"/>
    <p:sldId id="342" r:id="rId13"/>
    <p:sldId id="341" r:id="rId14"/>
    <p:sldId id="343" r:id="rId15"/>
    <p:sldId id="340" r:id="rId16"/>
    <p:sldId id="303" r:id="rId17"/>
    <p:sldId id="304" r:id="rId18"/>
    <p:sldId id="306" r:id="rId19"/>
    <p:sldId id="307" r:id="rId20"/>
    <p:sldId id="325" r:id="rId21"/>
    <p:sldId id="313" r:id="rId22"/>
    <p:sldId id="326" r:id="rId23"/>
    <p:sldId id="284" r:id="rId24"/>
    <p:sldId id="328" r:id="rId25"/>
    <p:sldId id="330" r:id="rId26"/>
    <p:sldId id="331" r:id="rId27"/>
    <p:sldId id="289" r:id="rId28"/>
    <p:sldId id="292" r:id="rId29"/>
    <p:sldId id="293" r:id="rId30"/>
    <p:sldId id="294" r:id="rId31"/>
    <p:sldId id="295" r:id="rId32"/>
    <p:sldId id="296" r:id="rId33"/>
    <p:sldId id="297" r:id="rId34"/>
    <p:sldId id="257" r:id="rId35"/>
    <p:sldId id="260" r:id="rId36"/>
    <p:sldId id="263" r:id="rId37"/>
    <p:sldId id="265" r:id="rId38"/>
    <p:sldId id="266" r:id="rId39"/>
    <p:sldId id="262" r:id="rId40"/>
    <p:sldId id="344" r:id="rId41"/>
    <p:sldId id="334" r:id="rId42"/>
    <p:sldId id="305" r:id="rId43"/>
    <p:sldId id="300" r:id="rId44"/>
    <p:sldId id="302" r:id="rId45"/>
    <p:sldId id="337" r:id="rId46"/>
    <p:sldId id="269" r:id="rId47"/>
    <p:sldId id="338" r:id="rId48"/>
    <p:sldId id="339" r:id="rId49"/>
    <p:sldId id="272" r:id="rId50"/>
    <p:sldId id="273" r:id="rId51"/>
    <p:sldId id="275" r:id="rId52"/>
    <p:sldId id="346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BBEB"/>
    <a:srgbClr val="A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4804A-08D1-4D8F-94CE-CFA3648CC451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86FEB-46A9-4BC6-80F2-CEE0D0ADD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433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17FA-AA5F-4BD1-B74A-B48FE18BF9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3BDEF-A743-4FC0-B0D5-C1437202D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5EB45-A184-401C-A817-5D0DEBEC1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444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A3E4-6BA3-4C13-9A37-339FB7452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E9DE9-FAC2-4953-BC25-FD828F4F4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27A0-FBAC-4BB1-8F82-42DCDB783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FE17-109E-4236-B783-0D69438191AC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399AF-AFFD-4C0A-8F4D-31133B79F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9F494-4BDE-40E6-AFB6-2D4EBEAC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93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0ABF-8BFE-4888-829E-196761ED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51521-5395-4F42-95C0-D03EF970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5B2BD-9355-4E29-9C5B-CF8A54F7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09271-7633-404F-9DE7-2114B786EB67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453EB-1B1C-497D-A96E-3D7A5808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BAE1D-D8C6-4041-9450-4224E04B4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15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82291-077F-48CB-B953-2B8F6DB6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4DD53-2124-44E8-AAB6-9275BC798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30E18-51C7-4B1A-B826-F12ADC31C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D35CC-BB2B-4A69-98FA-39645BAFC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454F-38BE-4248-B097-5C15BF5CCAF1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79C29-4B03-4BDC-B3D8-2FBABA22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EAF0-2E63-451D-8756-664B071CD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50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771F-4CE8-438E-B10C-61D5E01D8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08936-377A-4C13-8D3C-7420AFE8A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DB200-B32E-42C7-B7DC-799D02C93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EAEA2E-AC82-4B7E-8ECE-EA8BD287E0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8DAF03-178E-450E-B59E-F51818B48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5B1E19-4498-401E-9BFE-32B78117E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0A026-6D40-4E82-BEA2-7741DACA4762}" type="datetime1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C354-CCA7-47F7-B3A5-B89595568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C24B5D-ADBA-4F86-869B-A3DF7AD57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017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E9008-EC21-4211-969E-6EEE17C87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95E328-205F-4CC8-B58F-EEDB4DE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0D92-D24C-4EBC-BD23-FA9B2B7F0DF0}" type="datetime1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6A88D-25C7-460D-B12F-92D4E3179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E83D0-3FD4-4090-908D-5E187E45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005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3C8285-47B2-4352-AD60-09EFD343E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2A109-481D-4F83-AF3D-3B10473B4095}" type="datetime1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52EAC5-663C-4BA2-85C7-0CEB1A8D8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557616-0D87-4103-9937-96131BEEC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878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CD456-D15D-4C9A-B6B2-0C32E08E2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0FC6-537F-4CF4-962E-CB4E407A6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4411B-D0C6-444D-B0B3-DC6181C4A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A37E4-559E-490F-B308-A5BBBDD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7837A-21E2-4628-B5D1-EA1F974599A7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42746-0E0C-4892-9F24-7B4EAFEBA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D1B8F-3D81-4E10-8C80-45860689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605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6EA5F-B336-489F-8FFE-EB75E44AA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EA972E-7AD4-4D8F-9C1D-39C7CC77B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21AC74-9825-4DB0-B036-D0921CCC0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F2E60-8D63-4D0B-AAC4-E4A094AA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0B21-8D0E-4A6F-91CA-80FB1528E284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E07588-BE2B-4CC8-B587-294CCCAF9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F144D-F5AB-4307-ABAC-46D0CBEE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641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314A6-B5E3-422D-BCA8-855348BEC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E8725B-56DF-4EB9-A76E-8E90369FA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0CAFB-17A4-4FCD-8512-21B8A152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0993F-A98B-4A7C-8CED-84C995315654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81992-194A-4808-9AD3-5138A3B6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87760-1138-4983-8BB7-C9F36EC18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53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D06D12-5AFF-45CF-8A13-4769E7814A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FC79CA-E1C0-49DC-98B0-44AEBEF61E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F8580-6C6D-4733-9364-EF0AC2B7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6818-7C7B-47A0-85A1-29C447F2C1AC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9E57E-6F61-41C7-9544-6DA301361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36A9E-8D3D-4433-9D0E-C6E75F31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59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17FA-AA5F-4BD1-B74A-B48FE18BF9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3BDEF-A743-4FC0-B0D5-C1437202D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00ABC7-BF21-4C95-9C49-5181747ED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5EB45-A184-401C-A817-5D0DEBEC1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28C2F-E11F-47B8-A145-8BFFF694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03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A3E4-6BA3-4C13-9A37-339FB7452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E9DE9-FAC2-4953-BC25-FD828F4F4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27A0-FBAC-4BB1-8F82-42DCDB783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399AF-AFFD-4C0A-8F4D-31133B79F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9F494-4BDE-40E6-AFB6-2D4EBEAC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53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0ABF-8BFE-4888-829E-196761ED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51521-5395-4F42-95C0-D03EF970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5B2BD-9355-4E29-9C5B-CF8A54F7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453EB-1B1C-497D-A96E-3D7A5808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BAE1D-D8C6-4041-9450-4224E04B4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40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82291-077F-48CB-B953-2B8F6DB6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4DD53-2124-44E8-AAB6-9275BC798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30E18-51C7-4B1A-B826-F12ADC31C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D35CC-BB2B-4A69-98FA-39645BAFC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79C29-4B03-4BDC-B3D8-2FBABA22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EAF0-2E63-451D-8756-664B071CD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203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771F-4CE8-438E-B10C-61D5E01D8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08936-377A-4C13-8D3C-7420AFE8A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DB200-B32E-42C7-B7DC-799D02C93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EAEA2E-AC82-4B7E-8ECE-EA8BD287E0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8DAF03-178E-450E-B59E-F51818B48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5B1E19-4498-401E-9BFE-32B78117E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C354-CCA7-47F7-B3A5-B89595568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C24B5D-ADBA-4F86-869B-A3DF7AD57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466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E9008-EC21-4211-969E-6EEE17C87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95E328-205F-4CC8-B58F-EEDB4DE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6A88D-25C7-460D-B12F-92D4E3179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E83D0-3FD4-4090-908D-5E187E45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821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3C8285-47B2-4352-AD60-09EFD343E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52EAC5-663C-4BA2-85C7-0CEB1A8D8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557616-0D87-4103-9937-96131BEEC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374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CD456-D15D-4C9A-B6B2-0C32E08E2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0FC6-537F-4CF4-962E-CB4E407A6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4411B-D0C6-444D-B0B3-DC6181C4A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A37E4-559E-490F-B308-A5BBBDD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42746-0E0C-4892-9F24-7B4EAFEBA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D1B8F-3D81-4E10-8C80-45860689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09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6EA5F-B336-489F-8FFE-EB75E44AA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EA972E-7AD4-4D8F-9C1D-39C7CC77B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21AC74-9825-4DB0-B036-D0921CCC0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F2E60-8D63-4D0B-AAC4-E4A094AA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E07588-BE2B-4CC8-B587-294CCCAF9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F144D-F5AB-4307-ABAC-46D0CBEE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195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314A6-B5E3-422D-BCA8-855348BEC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E8725B-56DF-4EB9-A76E-8E90369FA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0CAFB-17A4-4FCD-8512-21B8A152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81992-194A-4808-9AD3-5138A3B6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87760-1138-4983-8BB7-C9F36EC18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0136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D06D12-5AFF-45CF-8A13-4769E7814A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FC79CA-E1C0-49DC-98B0-44AEBEF61E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F8580-6C6D-4733-9364-EF0AC2B7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9E57E-6F61-41C7-9544-6DA301361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36A9E-8D3D-4433-9D0E-C6E75F31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8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1734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620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8675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2087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6372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724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336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621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619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2166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18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B97F6C-A5AB-436A-8685-6CFC3EC8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A9FB6-094E-4E4D-BE57-1B0ED922B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6CF01-A0B3-4CCE-B13E-B33E1AC46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7E91D-46A0-4E5B-A498-17F3A8BBAC2D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2C32F-E7C9-4A0D-B1A7-EA79272199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2C94A-8C4D-4415-B78B-44F940CAB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84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B97F6C-A5AB-436A-8685-6CFC3EC8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A9FB6-094E-4E4D-BE57-1B0ED922B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6CF01-A0B3-4CCE-B13E-B33E1AC46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2C32F-E7C9-4A0D-B1A7-EA79272199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2C94A-8C4D-4415-B78B-44F940CAB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96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14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29272D8-FFAB-47FC-B176-C2F3C044F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216" y="980430"/>
            <a:ext cx="4524973" cy="207633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l"/>
            <a:r>
              <a:rPr lang="en-US" sz="4800" dirty="0">
                <a:latin typeface="ABeeZee"/>
              </a:rPr>
              <a:t>Friends of Oakley Infant School </a:t>
            </a:r>
            <a:br>
              <a:rPr lang="en-US" sz="4800" dirty="0">
                <a:latin typeface="ABeeZee"/>
              </a:rPr>
            </a:br>
            <a:br>
              <a:rPr lang="en-US" sz="4800" dirty="0">
                <a:latin typeface="ABeeZee"/>
              </a:rPr>
            </a:br>
            <a:r>
              <a:rPr lang="en-US" dirty="0">
                <a:latin typeface="ABeeZee"/>
              </a:rPr>
              <a:t>Trivia night</a:t>
            </a:r>
            <a:br>
              <a:rPr lang="en-US" dirty="0">
                <a:latin typeface="ABeeZee"/>
              </a:rPr>
            </a:br>
            <a:br>
              <a:rPr lang="en-US" dirty="0">
                <a:latin typeface="ABeeZee"/>
              </a:rPr>
            </a:br>
            <a:r>
              <a:rPr lang="en-US" b="1" dirty="0">
                <a:latin typeface="ABeeZee"/>
              </a:rPr>
              <a:t>Answers</a:t>
            </a:r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A19E59FF-51B1-47C7-B834-DC6B9742D4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/>
          <a:stretch/>
        </p:blipFill>
        <p:spPr bwMode="auto"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639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172" y="4636181"/>
            <a:ext cx="11560628" cy="1655762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Young at heart</a:t>
            </a:r>
          </a:p>
        </p:txBody>
      </p:sp>
    </p:spTree>
    <p:extLst>
      <p:ext uri="{BB962C8B-B14F-4D97-AF65-F5344CB8AC3E}">
        <p14:creationId xmlns:p14="http://schemas.microsoft.com/office/powerpoint/2010/main" val="2419981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89A72-9CE9-4AAC-92FE-BCE070F0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8" r="1120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53538F-2547-4DB1-BEB2-13293680AAEF}"/>
              </a:ext>
            </a:extLst>
          </p:cNvPr>
          <p:cNvSpPr txBox="1"/>
          <p:nvPr/>
        </p:nvSpPr>
        <p:spPr>
          <a:xfrm>
            <a:off x="5829300" y="4457700"/>
            <a:ext cx="265329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Frozen</a:t>
            </a:r>
          </a:p>
        </p:txBody>
      </p:sp>
    </p:spTree>
    <p:extLst>
      <p:ext uri="{BB962C8B-B14F-4D97-AF65-F5344CB8AC3E}">
        <p14:creationId xmlns:p14="http://schemas.microsoft.com/office/powerpoint/2010/main" val="3480582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B3DF3B-3302-457A-88BB-36D819D01B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E62782-2F72-470B-B87F-E463FFBC61A2}"/>
              </a:ext>
            </a:extLst>
          </p:cNvPr>
          <p:cNvSpPr txBox="1"/>
          <p:nvPr/>
        </p:nvSpPr>
        <p:spPr>
          <a:xfrm>
            <a:off x="2257425" y="5257800"/>
            <a:ext cx="480131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 Alone</a:t>
            </a:r>
          </a:p>
        </p:txBody>
      </p:sp>
    </p:spTree>
    <p:extLst>
      <p:ext uri="{BB962C8B-B14F-4D97-AF65-F5344CB8AC3E}">
        <p14:creationId xmlns:p14="http://schemas.microsoft.com/office/powerpoint/2010/main" val="2624471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1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308D18-35C6-4E11-984C-FBBC4FBB39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4586B-2870-4F9D-8916-47F772649D49}"/>
              </a:ext>
            </a:extLst>
          </p:cNvPr>
          <p:cNvSpPr txBox="1"/>
          <p:nvPr/>
        </p:nvSpPr>
        <p:spPr>
          <a:xfrm>
            <a:off x="7162800" y="3333750"/>
            <a:ext cx="106631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</a:p>
        </p:txBody>
      </p:sp>
    </p:spTree>
    <p:extLst>
      <p:ext uri="{BB962C8B-B14F-4D97-AF65-F5344CB8AC3E}">
        <p14:creationId xmlns:p14="http://schemas.microsoft.com/office/powerpoint/2010/main" val="2589282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2B8DC3-B3CA-41CC-9778-673D4603E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C914F4-1CBE-4D71-8A75-DDA619EE0BB1}"/>
              </a:ext>
            </a:extLst>
          </p:cNvPr>
          <p:cNvSpPr txBox="1"/>
          <p:nvPr/>
        </p:nvSpPr>
        <p:spPr>
          <a:xfrm>
            <a:off x="7162800" y="3333750"/>
            <a:ext cx="315657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</a:t>
            </a:r>
          </a:p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Poppins</a:t>
            </a:r>
          </a:p>
        </p:txBody>
      </p:sp>
    </p:spTree>
    <p:extLst>
      <p:ext uri="{BB962C8B-B14F-4D97-AF65-F5344CB8AC3E}">
        <p14:creationId xmlns:p14="http://schemas.microsoft.com/office/powerpoint/2010/main" val="821015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8D26DD-8F02-49E6-85DE-75358A7E58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4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980636-BE0C-4F96-9789-E7877EF2103A}"/>
              </a:ext>
            </a:extLst>
          </p:cNvPr>
          <p:cNvSpPr txBox="1"/>
          <p:nvPr/>
        </p:nvSpPr>
        <p:spPr>
          <a:xfrm>
            <a:off x="7162800" y="3333750"/>
            <a:ext cx="481734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Goonies</a:t>
            </a:r>
          </a:p>
        </p:txBody>
      </p:sp>
    </p:spTree>
    <p:extLst>
      <p:ext uri="{BB962C8B-B14F-4D97-AF65-F5344CB8AC3E}">
        <p14:creationId xmlns:p14="http://schemas.microsoft.com/office/powerpoint/2010/main" val="144144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Village </a:t>
            </a:r>
            <a:r>
              <a:rPr lang="en-GB" sz="7200" dirty="0" err="1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Covidiot</a:t>
            </a:r>
            <a:endParaRPr lang="en-GB" sz="7200" dirty="0">
              <a:solidFill>
                <a:schemeClr val="accent6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86477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The government has divided the nation into three tiers.  But which tier is London in today?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F20467-9974-4D2F-8B79-42D052B3CFCF}"/>
              </a:ext>
            </a:extLst>
          </p:cNvPr>
          <p:cNvSpPr txBox="1"/>
          <p:nvPr/>
        </p:nvSpPr>
        <p:spPr>
          <a:xfrm>
            <a:off x="7162800" y="3333750"/>
            <a:ext cx="227979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Tier 2</a:t>
            </a:r>
          </a:p>
        </p:txBody>
      </p:sp>
    </p:spTree>
    <p:extLst>
      <p:ext uri="{BB962C8B-B14F-4D97-AF65-F5344CB8AC3E}">
        <p14:creationId xmlns:p14="http://schemas.microsoft.com/office/powerpoint/2010/main" val="4225629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Edinburgh.  Can you order a pint at 9.45pm?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537596-3F33-4B2A-82F9-8F86F718959E}"/>
              </a:ext>
            </a:extLst>
          </p:cNvPr>
          <p:cNvSpPr txBox="1"/>
          <p:nvPr/>
        </p:nvSpPr>
        <p:spPr>
          <a:xfrm>
            <a:off x="7162800" y="3333750"/>
            <a:ext cx="125867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12275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Newcastle upon Tyne. Are you allowed to get plasterer to come into your house to do some work? 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8236B4-8E93-4923-B14C-F105FAF0D3C5}"/>
              </a:ext>
            </a:extLst>
          </p:cNvPr>
          <p:cNvSpPr txBox="1"/>
          <p:nvPr/>
        </p:nvSpPr>
        <p:spPr>
          <a:xfrm>
            <a:off x="7162800" y="3333750"/>
            <a:ext cx="138877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4276130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Oakley, can two families of four meetup for a walk?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F1BC61-5F87-4921-8E99-C72ED47EE123}"/>
              </a:ext>
            </a:extLst>
          </p:cNvPr>
          <p:cNvSpPr txBox="1"/>
          <p:nvPr/>
        </p:nvSpPr>
        <p:spPr>
          <a:xfrm>
            <a:off x="7162800" y="3333750"/>
            <a:ext cx="125867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794969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542925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Which one of these </a:t>
            </a:r>
            <a:r>
              <a:rPr lang="en-GB" sz="3600" b="1" u="sng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isn’t</a:t>
            </a:r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 a real UK government COVID-19 slogan, but which one?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haroni" panose="02010803020104030203" pitchFamily="2" charset="-79"/>
              </a:rPr>
              <a:t>“Person, woman, man, camera, TV”</a:t>
            </a:r>
          </a:p>
        </p:txBody>
      </p:sp>
    </p:spTree>
    <p:extLst>
      <p:ext uri="{BB962C8B-B14F-4D97-AF65-F5344CB8AC3E}">
        <p14:creationId xmlns:p14="http://schemas.microsoft.com/office/powerpoint/2010/main" val="71863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latin typeface="ABeeZee" panose="02000000000000000000" pitchFamily="50" charset="0"/>
                <a:cs typeface="Aharoni" panose="02010803020104030203" pitchFamily="2" charset="-79"/>
              </a:rPr>
              <a:t>Round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172" y="4636181"/>
            <a:ext cx="11560628" cy="1655762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Aharoni" panose="02010803020104030203" pitchFamily="2" charset="-79"/>
                <a:cs typeface="Aharoni" panose="02010803020104030203" pitchFamily="2" charset="-79"/>
              </a:rPr>
              <a:t>The Mystery Biscuit</a:t>
            </a:r>
          </a:p>
        </p:txBody>
      </p:sp>
    </p:spTree>
    <p:extLst>
      <p:ext uri="{BB962C8B-B14F-4D97-AF65-F5344CB8AC3E}">
        <p14:creationId xmlns:p14="http://schemas.microsoft.com/office/powerpoint/2010/main" val="53624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 descr="Foodista | Recipes, Cooking Tips, and Food News | Garibaldi Biscuits  (Currant Cookies) [Vegan]">
            <a:extLst>
              <a:ext uri="{FF2B5EF4-FFF2-40B4-BE49-F238E27FC236}">
                <a16:creationId xmlns:a16="http://schemas.microsoft.com/office/drawing/2014/main" id="{A4533256-8FB7-4A81-A24C-0A7C6CA313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26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B6EE09-5191-4F15-9A55-61AE759329B6}"/>
              </a:ext>
            </a:extLst>
          </p:cNvPr>
          <p:cNvSpPr txBox="1"/>
          <p:nvPr/>
        </p:nvSpPr>
        <p:spPr>
          <a:xfrm>
            <a:off x="7162800" y="3333750"/>
            <a:ext cx="358944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Garibaldi</a:t>
            </a:r>
          </a:p>
        </p:txBody>
      </p:sp>
    </p:spTree>
    <p:extLst>
      <p:ext uri="{BB962C8B-B14F-4D97-AF65-F5344CB8AC3E}">
        <p14:creationId xmlns:p14="http://schemas.microsoft.com/office/powerpoint/2010/main" val="633077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4" name="Picture 2" descr="Lincoln biscuit - Wikipedia">
            <a:extLst>
              <a:ext uri="{FF2B5EF4-FFF2-40B4-BE49-F238E27FC236}">
                <a16:creationId xmlns:a16="http://schemas.microsoft.com/office/drawing/2014/main" id="{2C3E6106-FE66-43B7-9117-F2B8573FDC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5" b="4109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07F221-D9B0-4281-B8B3-B69312B5EC07}"/>
              </a:ext>
            </a:extLst>
          </p:cNvPr>
          <p:cNvSpPr txBox="1"/>
          <p:nvPr/>
        </p:nvSpPr>
        <p:spPr>
          <a:xfrm>
            <a:off x="7162800" y="3333750"/>
            <a:ext cx="282526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Lincoln</a:t>
            </a:r>
          </a:p>
        </p:txBody>
      </p:sp>
    </p:spTree>
    <p:extLst>
      <p:ext uri="{BB962C8B-B14F-4D97-AF65-F5344CB8AC3E}">
        <p14:creationId xmlns:p14="http://schemas.microsoft.com/office/powerpoint/2010/main" val="1310242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Hobnob biscuit - Wikipedia">
            <a:extLst>
              <a:ext uri="{FF2B5EF4-FFF2-40B4-BE49-F238E27FC236}">
                <a16:creationId xmlns:a16="http://schemas.microsoft.com/office/drawing/2014/main" id="{38E11D88-AFF9-4C37-8055-AF5812A5D6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1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C0D3CD-AAD1-4498-8041-523A75B47C9C}"/>
              </a:ext>
            </a:extLst>
          </p:cNvPr>
          <p:cNvSpPr txBox="1"/>
          <p:nvPr/>
        </p:nvSpPr>
        <p:spPr>
          <a:xfrm>
            <a:off x="7162800" y="3333750"/>
            <a:ext cx="316304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Hobnob</a:t>
            </a:r>
          </a:p>
        </p:txBody>
      </p:sp>
    </p:spTree>
    <p:extLst>
      <p:ext uri="{BB962C8B-B14F-4D97-AF65-F5344CB8AC3E}">
        <p14:creationId xmlns:p14="http://schemas.microsoft.com/office/powerpoint/2010/main" val="2337830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B8E2C8-3EC0-40F2-AE61-8820540225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95" r="-16495"/>
          <a:stretch/>
        </p:blipFill>
        <p:spPr>
          <a:xfrm>
            <a:off x="4212000" y="466459"/>
            <a:ext cx="4942114" cy="61407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15CFA2-09E3-4386-9BF5-207870BBAC3B}"/>
              </a:ext>
            </a:extLst>
          </p:cNvPr>
          <p:cNvSpPr txBox="1"/>
          <p:nvPr/>
        </p:nvSpPr>
        <p:spPr>
          <a:xfrm>
            <a:off x="7162800" y="3333750"/>
            <a:ext cx="478092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Millionaire’s</a:t>
            </a:r>
          </a:p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Shortbread</a:t>
            </a:r>
          </a:p>
        </p:txBody>
      </p:sp>
    </p:spTree>
    <p:extLst>
      <p:ext uri="{BB962C8B-B14F-4D97-AF65-F5344CB8AC3E}">
        <p14:creationId xmlns:p14="http://schemas.microsoft.com/office/powerpoint/2010/main" val="518922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468D9F-A49C-4115-821B-3CC17EC655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29" r="-16829"/>
          <a:stretch/>
        </p:blipFill>
        <p:spPr>
          <a:xfrm>
            <a:off x="1794018" y="643466"/>
            <a:ext cx="8603964" cy="5571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2411D4-B6F5-4319-AEE1-A45EA1384F3A}"/>
              </a:ext>
            </a:extLst>
          </p:cNvPr>
          <p:cNvSpPr txBox="1"/>
          <p:nvPr/>
        </p:nvSpPr>
        <p:spPr>
          <a:xfrm>
            <a:off x="3324225" y="2667000"/>
            <a:ext cx="348896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Amaretti</a:t>
            </a:r>
          </a:p>
        </p:txBody>
      </p:sp>
    </p:spTree>
    <p:extLst>
      <p:ext uri="{BB962C8B-B14F-4D97-AF65-F5344CB8AC3E}">
        <p14:creationId xmlns:p14="http://schemas.microsoft.com/office/powerpoint/2010/main" val="2330741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4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9CC15F0-9B14-47D7-AA96-1B4FFE7158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7C8D5D6-C243-4576-AE47-3E624E3C0E15}"/>
              </a:ext>
            </a:extLst>
          </p:cNvPr>
          <p:cNvSpPr txBox="1">
            <a:spLocks/>
          </p:cNvSpPr>
          <p:nvPr/>
        </p:nvSpPr>
        <p:spPr>
          <a:xfrm>
            <a:off x="174172" y="4636181"/>
            <a:ext cx="1156062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Ap</a:t>
            </a:r>
            <a:r>
              <a:rPr lang="en-GB" sz="6600" u="sng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OAKLEY</a:t>
            </a:r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pse Now</a:t>
            </a:r>
            <a:endParaRPr lang="en-GB" sz="6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36444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996A84-CB2A-487F-9BA3-9A48D0B2C9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EEEA1E-16D2-4822-B43D-60F80677C104}"/>
              </a:ext>
            </a:extLst>
          </p:cNvPr>
          <p:cNvSpPr txBox="1"/>
          <p:nvPr/>
        </p:nvSpPr>
        <p:spPr>
          <a:xfrm>
            <a:off x="6743700" y="4724400"/>
            <a:ext cx="492154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Deep Impact</a:t>
            </a:r>
          </a:p>
        </p:txBody>
      </p:sp>
    </p:spTree>
    <p:extLst>
      <p:ext uri="{BB962C8B-B14F-4D97-AF65-F5344CB8AC3E}">
        <p14:creationId xmlns:p14="http://schemas.microsoft.com/office/powerpoint/2010/main" val="2957293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814DB7-99AD-4005-BC2B-89E884E0D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1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F7C87FE-9C69-4B84-947B-41A0B60E674D}"/>
              </a:ext>
            </a:extLst>
          </p:cNvPr>
          <p:cNvSpPr txBox="1"/>
          <p:nvPr/>
        </p:nvSpPr>
        <p:spPr>
          <a:xfrm>
            <a:off x="3638550" y="4486275"/>
            <a:ext cx="464319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Waterworld</a:t>
            </a:r>
            <a:endParaRPr lang="en-GB" sz="7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8676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781E73-1B0F-43C6-B43D-A0B0C6A59B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90BF47-0BB8-433A-A171-206489F89C17}"/>
              </a:ext>
            </a:extLst>
          </p:cNvPr>
          <p:cNvSpPr txBox="1"/>
          <p:nvPr/>
        </p:nvSpPr>
        <p:spPr>
          <a:xfrm>
            <a:off x="2095500" y="5143500"/>
            <a:ext cx="932774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Day After Tomorrow</a:t>
            </a:r>
          </a:p>
        </p:txBody>
      </p:sp>
    </p:spTree>
    <p:extLst>
      <p:ext uri="{BB962C8B-B14F-4D97-AF65-F5344CB8AC3E}">
        <p14:creationId xmlns:p14="http://schemas.microsoft.com/office/powerpoint/2010/main" val="3712679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2FCC9-F67F-4B78-839B-FF417F0DFB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A56A8B-47E9-4EC4-A3AD-7A7662BD68BD}"/>
              </a:ext>
            </a:extLst>
          </p:cNvPr>
          <p:cNvSpPr txBox="1"/>
          <p:nvPr/>
        </p:nvSpPr>
        <p:spPr>
          <a:xfrm>
            <a:off x="5172075" y="4667250"/>
            <a:ext cx="515602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Days Later</a:t>
            </a:r>
          </a:p>
        </p:txBody>
      </p:sp>
    </p:spTree>
    <p:extLst>
      <p:ext uri="{BB962C8B-B14F-4D97-AF65-F5344CB8AC3E}">
        <p14:creationId xmlns:p14="http://schemas.microsoft.com/office/powerpoint/2010/main" val="22383564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2B6540-8CBB-47EF-BF66-ABCFF3E900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1994ACE2-9118-4BE8-A905-48FB38392DF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09221"/>
            <a:ext cx="587286" cy="6852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5CA8D2-B6C0-4789-BE7F-BF41AA587FEC}"/>
              </a:ext>
            </a:extLst>
          </p:cNvPr>
          <p:cNvSpPr txBox="1"/>
          <p:nvPr/>
        </p:nvSpPr>
        <p:spPr>
          <a:xfrm>
            <a:off x="3324225" y="2667000"/>
            <a:ext cx="397307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Contagion</a:t>
            </a:r>
          </a:p>
        </p:txBody>
      </p:sp>
    </p:spTree>
    <p:extLst>
      <p:ext uri="{BB962C8B-B14F-4D97-AF65-F5344CB8AC3E}">
        <p14:creationId xmlns:p14="http://schemas.microsoft.com/office/powerpoint/2010/main" val="33422010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5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CE62161-AB8A-4DFC-9DD1-844E2D565F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8ECF23C-6C05-4008-9C0A-8A0658F2E731}"/>
              </a:ext>
            </a:extLst>
          </p:cNvPr>
          <p:cNvSpPr txBox="1">
            <a:spLocks/>
          </p:cNvSpPr>
          <p:nvPr/>
        </p:nvSpPr>
        <p:spPr>
          <a:xfrm>
            <a:off x="174172" y="4636181"/>
            <a:ext cx="1156062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Band on the run</a:t>
            </a:r>
            <a:endParaRPr lang="en-GB" sz="6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69522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AC/DC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0AB71-0472-43A5-A41F-20FF67541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686" y="611248"/>
            <a:ext cx="11560628" cy="1655762"/>
          </a:xfrm>
        </p:spPr>
        <p:txBody>
          <a:bodyPr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Which country are these bands from?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A896B2-8CA7-492F-AD01-0CBA9E865326}"/>
              </a:ext>
            </a:extLst>
          </p:cNvPr>
          <p:cNvSpPr txBox="1"/>
          <p:nvPr/>
        </p:nvSpPr>
        <p:spPr>
          <a:xfrm>
            <a:off x="4348245" y="4851444"/>
            <a:ext cx="349550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Australia</a:t>
            </a:r>
          </a:p>
        </p:txBody>
      </p:sp>
    </p:spTree>
    <p:extLst>
      <p:ext uri="{BB962C8B-B14F-4D97-AF65-F5344CB8AC3E}">
        <p14:creationId xmlns:p14="http://schemas.microsoft.com/office/powerpoint/2010/main" val="32661734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Daft Punk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9F74FF-DBA0-449D-ABF5-64F174650AD6}"/>
              </a:ext>
            </a:extLst>
          </p:cNvPr>
          <p:cNvSpPr txBox="1"/>
          <p:nvPr/>
        </p:nvSpPr>
        <p:spPr>
          <a:xfrm>
            <a:off x="4351516" y="4629150"/>
            <a:ext cx="264796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</p:spTree>
    <p:extLst>
      <p:ext uri="{BB962C8B-B14F-4D97-AF65-F5344CB8AC3E}">
        <p14:creationId xmlns:p14="http://schemas.microsoft.com/office/powerpoint/2010/main" val="18328869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Arcade Fire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94C43D-654F-4384-8723-67F651DAD532}"/>
              </a:ext>
            </a:extLst>
          </p:cNvPr>
          <p:cNvSpPr txBox="1"/>
          <p:nvPr/>
        </p:nvSpPr>
        <p:spPr>
          <a:xfrm>
            <a:off x="4351516" y="4657725"/>
            <a:ext cx="295144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Canada</a:t>
            </a:r>
          </a:p>
        </p:txBody>
      </p:sp>
    </p:spTree>
    <p:extLst>
      <p:ext uri="{BB962C8B-B14F-4D97-AF65-F5344CB8AC3E}">
        <p14:creationId xmlns:p14="http://schemas.microsoft.com/office/powerpoint/2010/main" val="22395420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Scorpions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69D110-C5E0-4324-9A94-02FC9F7F970C}"/>
              </a:ext>
            </a:extLst>
          </p:cNvPr>
          <p:cNvSpPr txBox="1"/>
          <p:nvPr/>
        </p:nvSpPr>
        <p:spPr>
          <a:xfrm>
            <a:off x="4253544" y="4924425"/>
            <a:ext cx="35924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Germany</a:t>
            </a:r>
          </a:p>
        </p:txBody>
      </p:sp>
    </p:spTree>
    <p:extLst>
      <p:ext uri="{BB962C8B-B14F-4D97-AF65-F5344CB8AC3E}">
        <p14:creationId xmlns:p14="http://schemas.microsoft.com/office/powerpoint/2010/main" val="4780994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ABBA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A83C3-5082-46BE-8ECF-D04C64F6B282}"/>
              </a:ext>
            </a:extLst>
          </p:cNvPr>
          <p:cNvSpPr txBox="1"/>
          <p:nvPr/>
        </p:nvSpPr>
        <p:spPr>
          <a:xfrm>
            <a:off x="4530154" y="4533900"/>
            <a:ext cx="313169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Sweden</a:t>
            </a:r>
          </a:p>
        </p:txBody>
      </p:sp>
    </p:spTree>
    <p:extLst>
      <p:ext uri="{BB962C8B-B14F-4D97-AF65-F5344CB8AC3E}">
        <p14:creationId xmlns:p14="http://schemas.microsoft.com/office/powerpoint/2010/main" val="27947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“You’re </a:t>
            </a:r>
            <a:r>
              <a:rPr lang="en-GB" sz="7200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gonna</a:t>
            </a:r>
            <a:r>
              <a:rPr lang="en-GB" sz="7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need a bigger quote!”</a:t>
            </a:r>
          </a:p>
        </p:txBody>
      </p:sp>
    </p:spTree>
    <p:extLst>
      <p:ext uri="{BB962C8B-B14F-4D97-AF65-F5344CB8AC3E}">
        <p14:creationId xmlns:p14="http://schemas.microsoft.com/office/powerpoint/2010/main" val="4274381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“Chewie, we’re home!”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EEF906-A381-4F2D-B378-7385F17181E2}"/>
              </a:ext>
            </a:extLst>
          </p:cNvPr>
          <p:cNvSpPr txBox="1"/>
          <p:nvPr/>
        </p:nvSpPr>
        <p:spPr>
          <a:xfrm>
            <a:off x="2779891" y="4105275"/>
            <a:ext cx="733072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 Wars:</a:t>
            </a:r>
          </a:p>
          <a:p>
            <a:pPr algn="ctr"/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Force Awakens</a:t>
            </a:r>
          </a:p>
        </p:txBody>
      </p:sp>
    </p:spTree>
    <p:extLst>
      <p:ext uri="{BB962C8B-B14F-4D97-AF65-F5344CB8AC3E}">
        <p14:creationId xmlns:p14="http://schemas.microsoft.com/office/powerpoint/2010/main" val="1677844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“I’m the king of the world!”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D4AFA0-C8E3-498F-88D4-74AAEDA38310}"/>
              </a:ext>
            </a:extLst>
          </p:cNvPr>
          <p:cNvSpPr txBox="1"/>
          <p:nvPr/>
        </p:nvSpPr>
        <p:spPr>
          <a:xfrm>
            <a:off x="4656316" y="4566086"/>
            <a:ext cx="267336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Titanic</a:t>
            </a:r>
          </a:p>
        </p:txBody>
      </p:sp>
    </p:spTree>
    <p:extLst>
      <p:ext uri="{BB962C8B-B14F-4D97-AF65-F5344CB8AC3E}">
        <p14:creationId xmlns:p14="http://schemas.microsoft.com/office/powerpoint/2010/main" val="25066422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“Hello. My name is Inigo Montoya. You killed my father. Prepare to die.”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F1CB4E-206B-4C39-A2B7-61434C42B06C}"/>
              </a:ext>
            </a:extLst>
          </p:cNvPr>
          <p:cNvSpPr txBox="1"/>
          <p:nvPr/>
        </p:nvSpPr>
        <p:spPr>
          <a:xfrm>
            <a:off x="2600492" y="4842311"/>
            <a:ext cx="699101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Princess Bride</a:t>
            </a:r>
          </a:p>
        </p:txBody>
      </p:sp>
    </p:spTree>
    <p:extLst>
      <p:ext uri="{BB962C8B-B14F-4D97-AF65-F5344CB8AC3E}">
        <p14:creationId xmlns:p14="http://schemas.microsoft.com/office/powerpoint/2010/main" val="19581292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“Roads? Where we're going we don't need roads.”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8D7030-1304-442B-8251-EDE28033A9D6}"/>
              </a:ext>
            </a:extLst>
          </p:cNvPr>
          <p:cNvSpPr txBox="1"/>
          <p:nvPr/>
        </p:nvSpPr>
        <p:spPr>
          <a:xfrm>
            <a:off x="2582666" y="4708961"/>
            <a:ext cx="833311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the Future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GB" sz="1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Prt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or Prt2)</a:t>
            </a:r>
          </a:p>
        </p:txBody>
      </p:sp>
    </p:spTree>
    <p:extLst>
      <p:ext uri="{BB962C8B-B14F-4D97-AF65-F5344CB8AC3E}">
        <p14:creationId xmlns:p14="http://schemas.microsoft.com/office/powerpoint/2010/main" val="886007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“I’ll have what she’s having”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A55234-907B-40AC-AE13-0F60578E82DB}"/>
              </a:ext>
            </a:extLst>
          </p:cNvPr>
          <p:cNvSpPr txBox="1"/>
          <p:nvPr/>
        </p:nvSpPr>
        <p:spPr>
          <a:xfrm>
            <a:off x="2290963" y="4566086"/>
            <a:ext cx="837703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Harry Met Sally</a:t>
            </a:r>
          </a:p>
        </p:txBody>
      </p:sp>
    </p:spTree>
    <p:extLst>
      <p:ext uri="{BB962C8B-B14F-4D97-AF65-F5344CB8AC3E}">
        <p14:creationId xmlns:p14="http://schemas.microsoft.com/office/powerpoint/2010/main" val="13107539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7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0A2062F5-277D-42D3-93F2-02F87E5877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Pitch perfect</a:t>
            </a:r>
          </a:p>
        </p:txBody>
      </p:sp>
    </p:spTree>
    <p:extLst>
      <p:ext uri="{BB962C8B-B14F-4D97-AF65-F5344CB8AC3E}">
        <p14:creationId xmlns:p14="http://schemas.microsoft.com/office/powerpoint/2010/main" val="30145639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etball Court - Playscape">
            <a:extLst>
              <a:ext uri="{FF2B5EF4-FFF2-40B4-BE49-F238E27FC236}">
                <a16:creationId xmlns:a16="http://schemas.microsoft.com/office/drawing/2014/main" id="{0709327A-FFF4-4E2C-B996-EEF881CF6F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971" y="2108200"/>
            <a:ext cx="5014384" cy="376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E11631-9DC6-449B-AE6F-F9C98F4E0FD5}"/>
              </a:ext>
            </a:extLst>
          </p:cNvPr>
          <p:cNvSpPr txBox="1"/>
          <p:nvPr/>
        </p:nvSpPr>
        <p:spPr>
          <a:xfrm>
            <a:off x="4341991" y="404236"/>
            <a:ext cx="335220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Netball</a:t>
            </a:r>
          </a:p>
        </p:txBody>
      </p:sp>
    </p:spTree>
    <p:extLst>
      <p:ext uri="{BB962C8B-B14F-4D97-AF65-F5344CB8AC3E}">
        <p14:creationId xmlns:p14="http://schemas.microsoft.com/office/powerpoint/2010/main" val="27168042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ED5E5-A6EB-493C-9F25-05AC2393B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 descr="Images">
            <a:extLst>
              <a:ext uri="{FF2B5EF4-FFF2-40B4-BE49-F238E27FC236}">
                <a16:creationId xmlns:a16="http://schemas.microsoft.com/office/drawing/2014/main" id="{605C5FE8-611D-4960-B47F-6B4791FC9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124075"/>
            <a:ext cx="48768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E3E2AA-795D-4F7F-B748-E09709DED43F}"/>
              </a:ext>
            </a:extLst>
          </p:cNvPr>
          <p:cNvSpPr txBox="1"/>
          <p:nvPr/>
        </p:nvSpPr>
        <p:spPr>
          <a:xfrm>
            <a:off x="4341991" y="404236"/>
            <a:ext cx="351410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Hockey</a:t>
            </a:r>
          </a:p>
        </p:txBody>
      </p:sp>
    </p:spTree>
    <p:extLst>
      <p:ext uri="{BB962C8B-B14F-4D97-AF65-F5344CB8AC3E}">
        <p14:creationId xmlns:p14="http://schemas.microsoft.com/office/powerpoint/2010/main" val="25921779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adminton Court Diagram | Quizlet">
            <a:extLst>
              <a:ext uri="{FF2B5EF4-FFF2-40B4-BE49-F238E27FC236}">
                <a16:creationId xmlns:a16="http://schemas.microsoft.com/office/drawing/2014/main" id="{84DC923A-AD74-483F-9F68-0C1E0B12A7C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301" y="2454650"/>
            <a:ext cx="5961110" cy="294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B6CCDE-F0E3-4AFE-BD70-AEEB9A1AA8DC}"/>
              </a:ext>
            </a:extLst>
          </p:cNvPr>
          <p:cNvSpPr txBox="1"/>
          <p:nvPr/>
        </p:nvSpPr>
        <p:spPr>
          <a:xfrm>
            <a:off x="4341991" y="404236"/>
            <a:ext cx="491192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Badminton</a:t>
            </a:r>
          </a:p>
        </p:txBody>
      </p:sp>
    </p:spTree>
    <p:extLst>
      <p:ext uri="{BB962C8B-B14F-4D97-AF65-F5344CB8AC3E}">
        <p14:creationId xmlns:p14="http://schemas.microsoft.com/office/powerpoint/2010/main" val="25778477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6D39A-8D37-418B-AD8A-D7BA0B883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6" name="Picture 2" descr="Lacrosse Field Images, Stock Photos &amp; Vectors | Shutterstock">
            <a:extLst>
              <a:ext uri="{FF2B5EF4-FFF2-40B4-BE49-F238E27FC236}">
                <a16:creationId xmlns:a16="http://schemas.microsoft.com/office/drawing/2014/main" id="{3032159F-7193-4F56-9A2F-0070A22DE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9"/>
          <a:stretch/>
        </p:blipFill>
        <p:spPr bwMode="auto">
          <a:xfrm>
            <a:off x="2313949" y="2307395"/>
            <a:ext cx="5968778" cy="336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33B55D-8CC6-4EFE-8F2B-F71DE7BB3622}"/>
              </a:ext>
            </a:extLst>
          </p:cNvPr>
          <p:cNvSpPr txBox="1"/>
          <p:nvPr/>
        </p:nvSpPr>
        <p:spPr>
          <a:xfrm>
            <a:off x="4341991" y="404236"/>
            <a:ext cx="335220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Netball</a:t>
            </a:r>
          </a:p>
        </p:txBody>
      </p:sp>
    </p:spTree>
    <p:extLst>
      <p:ext uri="{BB962C8B-B14F-4D97-AF65-F5344CB8AC3E}">
        <p14:creationId xmlns:p14="http://schemas.microsoft.com/office/powerpoint/2010/main" val="27452783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806DE5E6-83D2-4E54-89EE-789B3D46A6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703" y="2057083"/>
            <a:ext cx="3386976" cy="42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68EA35-D805-4DBA-A375-737FE7907A60}"/>
              </a:ext>
            </a:extLst>
          </p:cNvPr>
          <p:cNvSpPr txBox="1"/>
          <p:nvPr/>
        </p:nvSpPr>
        <p:spPr>
          <a:xfrm>
            <a:off x="4341991" y="404236"/>
            <a:ext cx="454002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Quidditch</a:t>
            </a:r>
          </a:p>
        </p:txBody>
      </p:sp>
    </p:spTree>
    <p:extLst>
      <p:ext uri="{BB962C8B-B14F-4D97-AF65-F5344CB8AC3E}">
        <p14:creationId xmlns:p14="http://schemas.microsoft.com/office/powerpoint/2010/main" val="14103819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B107E2E-64F2-4E18-98AE-618F2F202009}"/>
              </a:ext>
            </a:extLst>
          </p:cNvPr>
          <p:cNvSpPr txBox="1">
            <a:spLocks/>
          </p:cNvSpPr>
          <p:nvPr/>
        </p:nvSpPr>
        <p:spPr>
          <a:xfrm>
            <a:off x="1524000" y="788988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DE6952-6FA3-4FF0-A91A-81C0D3ABCFF5}"/>
              </a:ext>
            </a:extLst>
          </p:cNvPr>
          <p:cNvSpPr txBox="1"/>
          <p:nvPr/>
        </p:nvSpPr>
        <p:spPr>
          <a:xfrm>
            <a:off x="3459701" y="3681413"/>
            <a:ext cx="52725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cherry on top</a:t>
            </a:r>
          </a:p>
        </p:txBody>
      </p:sp>
    </p:spTree>
    <p:extLst>
      <p:ext uri="{BB962C8B-B14F-4D97-AF65-F5344CB8AC3E}">
        <p14:creationId xmlns:p14="http://schemas.microsoft.com/office/powerpoint/2010/main" val="3595321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Sponge cake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Coffee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Brandy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Chocolate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Mascarpone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9A306F8-E5EA-4B1E-9B5A-94223B03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These are ingredients for which dessert…?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E28F28-8A41-4FCC-9FCA-4E22A1DDD71B}"/>
              </a:ext>
            </a:extLst>
          </p:cNvPr>
          <p:cNvSpPr txBox="1"/>
          <p:nvPr/>
        </p:nvSpPr>
        <p:spPr>
          <a:xfrm>
            <a:off x="5608816" y="2844224"/>
            <a:ext cx="387458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Tiramisu</a:t>
            </a:r>
          </a:p>
        </p:txBody>
      </p:sp>
    </p:spTree>
    <p:extLst>
      <p:ext uri="{BB962C8B-B14F-4D97-AF65-F5344CB8AC3E}">
        <p14:creationId xmlns:p14="http://schemas.microsoft.com/office/powerpoint/2010/main" val="28113121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White bread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Mixed berries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FDCB7E-9FB8-4E08-93A9-7E28FD42D429}"/>
              </a:ext>
            </a:extLst>
          </p:cNvPr>
          <p:cNvSpPr txBox="1"/>
          <p:nvPr/>
        </p:nvSpPr>
        <p:spPr>
          <a:xfrm>
            <a:off x="5608816" y="2844224"/>
            <a:ext cx="38827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Summer</a:t>
            </a:r>
          </a:p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Pudding</a:t>
            </a:r>
          </a:p>
        </p:txBody>
      </p:sp>
    </p:spTree>
    <p:extLst>
      <p:ext uri="{BB962C8B-B14F-4D97-AF65-F5344CB8AC3E}">
        <p14:creationId xmlns:p14="http://schemas.microsoft.com/office/powerpoint/2010/main" val="15162403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bg1"/>
                </a:solidFill>
                <a:latin typeface="ABeeZee" panose="02000000000000000000"/>
              </a:rPr>
              <a:t>eggwhite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Cream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Fruit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0306207-FDC1-4282-92E7-EA500FB9A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B9EFBE-C615-4647-AFED-143831F5401B}"/>
              </a:ext>
            </a:extLst>
          </p:cNvPr>
          <p:cNvSpPr txBox="1"/>
          <p:nvPr/>
        </p:nvSpPr>
        <p:spPr>
          <a:xfrm>
            <a:off x="5608816" y="2844224"/>
            <a:ext cx="4390946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Pavlova</a:t>
            </a:r>
          </a:p>
          <a:p>
            <a:r>
              <a:rPr lang="en-GB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(Or Eton Mess if you drop it)</a:t>
            </a:r>
          </a:p>
        </p:txBody>
      </p:sp>
    </p:spTree>
    <p:extLst>
      <p:ext uri="{BB962C8B-B14F-4D97-AF65-F5344CB8AC3E}">
        <p14:creationId xmlns:p14="http://schemas.microsoft.com/office/powerpoint/2010/main" val="41200031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Pastry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Jam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Eggs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Almonds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0CD6C14-77F0-4F96-8EE9-8F255B4CA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9E8403-B699-48C2-B99A-FEE912DDCE09}"/>
              </a:ext>
            </a:extLst>
          </p:cNvPr>
          <p:cNvSpPr txBox="1"/>
          <p:nvPr/>
        </p:nvSpPr>
        <p:spPr>
          <a:xfrm>
            <a:off x="5608816" y="2844224"/>
            <a:ext cx="420179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Bakewell</a:t>
            </a:r>
          </a:p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</a:t>
            </a:r>
          </a:p>
        </p:txBody>
      </p:sp>
    </p:spTree>
    <p:extLst>
      <p:ext uri="{BB962C8B-B14F-4D97-AF65-F5344CB8AC3E}">
        <p14:creationId xmlns:p14="http://schemas.microsoft.com/office/powerpoint/2010/main" val="29739341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bg1"/>
                </a:solidFill>
                <a:latin typeface="ABeeZee" panose="02000000000000000000"/>
              </a:rPr>
              <a:t>Icecream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Jam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Sponge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2D0A3A4-E8CD-4C29-8207-1EE5C1301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DC243C-B879-41B1-A539-B90018B58B3E}"/>
              </a:ext>
            </a:extLst>
          </p:cNvPr>
          <p:cNvSpPr txBox="1"/>
          <p:nvPr/>
        </p:nvSpPr>
        <p:spPr>
          <a:xfrm>
            <a:off x="5608816" y="2844224"/>
            <a:ext cx="468750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Arctic Roll</a:t>
            </a:r>
          </a:p>
        </p:txBody>
      </p:sp>
    </p:spTree>
    <p:extLst>
      <p:ext uri="{BB962C8B-B14F-4D97-AF65-F5344CB8AC3E}">
        <p14:creationId xmlns:p14="http://schemas.microsoft.com/office/powerpoint/2010/main" val="7442876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03438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chemeClr val="bg1"/>
                </a:solidFill>
                <a:latin typeface="AcmeFont" pitchFamily="2" charset="0"/>
              </a:rPr>
              <a:t>That concludes the Answers</a:t>
            </a:r>
          </a:p>
        </p:txBody>
      </p:sp>
    </p:spTree>
    <p:extLst>
      <p:ext uri="{BB962C8B-B14F-4D97-AF65-F5344CB8AC3E}">
        <p14:creationId xmlns:p14="http://schemas.microsoft.com/office/powerpoint/2010/main" val="3009497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RetrospectVTI">
  <a:themeElements>
    <a:clrScheme name="AnalogousFromLightSeedRightStep">
      <a:dk1>
        <a:srgbClr val="000000"/>
      </a:dk1>
      <a:lt1>
        <a:srgbClr val="FFFFFF"/>
      </a:lt1>
      <a:dk2>
        <a:srgbClr val="3C3522"/>
      </a:dk2>
      <a:lt2>
        <a:srgbClr val="E2E6E8"/>
      </a:lt2>
      <a:accent1>
        <a:srgbClr val="EC895A"/>
      </a:accent1>
      <a:accent2>
        <a:srgbClr val="C39D33"/>
      </a:accent2>
      <a:accent3>
        <a:srgbClr val="9BAA4E"/>
      </a:accent3>
      <a:accent4>
        <a:srgbClr val="6EB23B"/>
      </a:accent4>
      <a:accent5>
        <a:srgbClr val="2EBC2D"/>
      </a:accent5>
      <a:accent6>
        <a:srgbClr val="31B968"/>
      </a:accent6>
      <a:hlink>
        <a:srgbClr val="5C879B"/>
      </a:hlink>
      <a:folHlink>
        <a:srgbClr val="7F7F7F"/>
      </a:folHlink>
    </a:clrScheme>
    <a:fontScheme name="Retrospect">
      <a:majorFont>
        <a:latin typeface="Avenir Next LT Pro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venir Next LT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</Words>
  <Application>Microsoft Office PowerPoint</Application>
  <PresentationFormat>Widescreen</PresentationFormat>
  <Paragraphs>89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ABeeZee</vt:lpstr>
      <vt:lpstr>AcmeFont</vt:lpstr>
      <vt:lpstr>Aharoni</vt:lpstr>
      <vt:lpstr>Arial</vt:lpstr>
      <vt:lpstr>Avenir Next LT Pro</vt:lpstr>
      <vt:lpstr>Avenir Next LT Pro Light</vt:lpstr>
      <vt:lpstr>Calibri</vt:lpstr>
      <vt:lpstr>Calibri Light</vt:lpstr>
      <vt:lpstr>Office Theme</vt:lpstr>
      <vt:lpstr>1_Office Theme</vt:lpstr>
      <vt:lpstr>RetrospectVTI</vt:lpstr>
      <vt:lpstr>Friends of Oakley Infant School   Trivia night  Answers</vt:lpstr>
      <vt:lpstr>Round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2</vt:lpstr>
      <vt:lpstr>The government has divided the nation into three tiers.  But which tier is London in today?  </vt:lpstr>
      <vt:lpstr>If you live in Edinburgh.  Can you order a pint at 9.45pm?  </vt:lpstr>
      <vt:lpstr>If you live in Newcastle upon Tyne. Are you allowed to get plasterer to come into your house to do some work?   </vt:lpstr>
      <vt:lpstr>If you live in Oakley, can two families of four meetup for a walk?  </vt:lpstr>
      <vt:lpstr>Which one of these isn’t a real UK government COVID-19 slogan, but which one?   “Person, woman, man, camera, TV”</vt:lpstr>
      <vt:lpstr>Round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6</vt:lpstr>
      <vt:lpstr>“Chewie, we’re home!”</vt:lpstr>
      <vt:lpstr>“I’m the king of the world!”</vt:lpstr>
      <vt:lpstr>“Hello. My name is Inigo Montoya. You killed my father. Prepare to die.”</vt:lpstr>
      <vt:lpstr>“Roads? Where we're going we don't need roads.” </vt:lpstr>
      <vt:lpstr>“I’ll have what she’s having”</vt:lpstr>
      <vt:lpstr>Round 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These are ingredients for which dessert…?</vt:lpstr>
      <vt:lpstr>PowerPoint Presentation</vt:lpstr>
      <vt:lpstr>PowerPoint Presentation</vt:lpstr>
      <vt:lpstr>PowerPoint Presentation</vt:lpstr>
      <vt:lpstr>PowerPoint Presentation</vt:lpstr>
      <vt:lpstr>That concludes the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Friends of Oakley Infant School   Trivia night</dc:title>
  <dc:creator>Nicholas Hodder</dc:creator>
  <cp:lastModifiedBy>Ian Machray</cp:lastModifiedBy>
  <cp:revision>12</cp:revision>
  <dcterms:created xsi:type="dcterms:W3CDTF">2020-10-21T16:19:19Z</dcterms:created>
  <dcterms:modified xsi:type="dcterms:W3CDTF">2021-01-10T13:10:41Z</dcterms:modified>
</cp:coreProperties>
</file>