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27" autoAdjust="0"/>
    <p:restoredTop sz="94660"/>
  </p:normalViewPr>
  <p:slideViewPr>
    <p:cSldViewPr snapToGrid="0">
      <p:cViewPr varScale="1">
        <p:scale>
          <a:sx n="86" d="100"/>
          <a:sy n="86" d="100"/>
        </p:scale>
        <p:origin x="61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F4F59-B78E-4363-8F99-030400158A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CD22DF-036D-4A11-B609-FC73411EE6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4AA4B-E333-44AD-8960-96FE57801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6C6A28-1A62-469E-925B-7EB13AC12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E4F4E7-CC57-4A43-B401-1DAE56D5B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601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A99BE-B68B-4672-A75C-7377F9B87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C5D55-3828-4556-97E6-B5D187A839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DA9E7-07F4-411F-AFDC-AA460CD45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E38D5D-32C5-449B-9D7F-760BC35D5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880A33-8156-45D1-A5B6-127AC2F99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461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4E67D-3397-45B8-B1EE-76D759D0E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6B1F8E-0EF4-44BA-94AB-1E3245B7FA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AA2DE-A62F-4D6E-8552-F293EE304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0E902-2C2F-404F-B00B-B9A0A3D5B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338387-2BCB-4739-95E1-9BEA4B0A0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298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DFB31-E782-445F-A555-6CE5721DF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0A93FF-2C98-4A88-87C6-DA00378C37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2E3C27-C5D6-4618-B19B-BEC51AB369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B98DFD-8520-43DB-8A63-C2F42A801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2B1F5D-464E-48D1-B6E9-2F41EAC34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45F8BE-A6E1-46AF-A080-01EA1494D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374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06218-737A-45B3-AC8E-3B5FEF89E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75CFE9-42B6-492F-A839-6FDA8BE602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71EB55-0E9B-4208-9A65-1D027D0DDC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125798-81BC-4B21-9E14-CCFE5E2007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A10E83-5A73-457D-A1A1-480148A65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D78FDA-33C8-4B82-B145-2DDB32217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DEB978-1997-43C7-BCB1-4D4FC7407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423EB9-CD6C-4571-8581-82FF134DF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831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9C870-C995-402D-9258-E5A2B832A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D2DE45-4BC4-4DD4-9048-6AF11E5C1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9CCFC0-307D-47C6-A37D-B187E46C5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F0EE8C-1DB0-453D-80D7-4072D25A3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658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ACC0C2-71AC-4D13-A8F5-EE6122956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10DA40-D894-42B1-AE9B-36B3CF8E2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CE3F12-077A-48A5-BBE7-A3D008A1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526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D9788-163C-4A80-B204-BAA021B92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953385-1F7D-420F-A18C-A46B7F67A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4E9AC6-372B-4A50-BB23-D091510C12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23F89D-C11E-4D47-9A4C-4C0860D0A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3E4BC8-4D5E-4449-9AF2-452D4B7EE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29513A-7091-4FE3-A62D-4BDCC9097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046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E01E1-5B4E-4BD0-9C99-C054FD854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12E41-D40A-4C7F-A878-B63A0C7998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8A5A66-5A27-4BAB-BBDA-7084472F27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70FE64-0D88-4562-9428-0D78FE523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F452B0-9DD4-4096-A0BB-6A866886B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22A683-DFEE-4FD8-9FC3-2FAF20AA0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353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5320C-ED2A-4705-894A-1326140FF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346A36-5F05-4F94-AA11-29D2835A7E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B2F407-8B1F-43BA-8A0A-563026560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829479-E38C-46AC-BFB1-43E1EC07E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A6EC45-16CC-4E5F-B29B-6A7D18EE6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198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46D812-3755-4930-89AC-DD1FDCF904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F36DB-E0A5-4DDF-8497-649897439F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BA2763-52B9-4B56-AC36-65F166D99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4A46C-D179-4CB0-BB7C-B9D06809F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9B62F7-D5CD-4B97-A3C1-EC9F195E5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554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43D47C-7489-41AF-A2B7-AB8484B5A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124000-F3EB-4960-BE81-75D0E37637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0EA85-FB7C-466F-B5C9-4D6317F5EF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F61A4-282B-4CC7-84D7-4F1D158B652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D2EDD8-262C-4072-8794-6D42691480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6BC9AD-01D1-4F32-B051-94CA49D173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684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5434194B-EB56-4062-98C6-CB72F287E3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0022124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B3746DB1-35A8-422F-9955-4F8E75DBB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29799DA-AFD7-41EB-B24C-0EB60CB23AED}"/>
              </a:ext>
            </a:extLst>
          </p:cNvPr>
          <p:cNvSpPr txBox="1"/>
          <p:nvPr/>
        </p:nvSpPr>
        <p:spPr>
          <a:xfrm>
            <a:off x="4436112" y="3685148"/>
            <a:ext cx="7033567" cy="15141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Friends of Oakley Infant School </a:t>
            </a:r>
          </a:p>
        </p:txBody>
      </p:sp>
      <p:sp>
        <p:nvSpPr>
          <p:cNvPr id="75" name="Freeform 57">
            <a:extLst>
              <a:ext uri="{FF2B5EF4-FFF2-40B4-BE49-F238E27FC236}">
                <a16:creationId xmlns:a16="http://schemas.microsoft.com/office/drawing/2014/main" id="{B817D9AD-5E85-4E85-AC3E-43E24FA91A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580219"/>
            <a:ext cx="4383459" cy="5287256"/>
          </a:xfrm>
          <a:custGeom>
            <a:avLst/>
            <a:gdLst>
              <a:gd name="connsiteX0" fmla="*/ 1504462 w 4383459"/>
              <a:gd name="connsiteY0" fmla="*/ 0 h 5287256"/>
              <a:gd name="connsiteX1" fmla="*/ 4383459 w 4383459"/>
              <a:gd name="connsiteY1" fmla="*/ 2878997 h 5287256"/>
              <a:gd name="connsiteX2" fmla="*/ 3114137 w 4383459"/>
              <a:gd name="connsiteY2" fmla="*/ 5266307 h 5287256"/>
              <a:gd name="connsiteX3" fmla="*/ 3079653 w 4383459"/>
              <a:gd name="connsiteY3" fmla="*/ 5287256 h 5287256"/>
              <a:gd name="connsiteX4" fmla="*/ 0 w 4383459"/>
              <a:gd name="connsiteY4" fmla="*/ 5287256 h 5287256"/>
              <a:gd name="connsiteX5" fmla="*/ 0 w 4383459"/>
              <a:gd name="connsiteY5" fmla="*/ 427769 h 5287256"/>
              <a:gd name="connsiteX6" fmla="*/ 132161 w 4383459"/>
              <a:gd name="connsiteY6" fmla="*/ 347480 h 5287256"/>
              <a:gd name="connsiteX7" fmla="*/ 1504462 w 4383459"/>
              <a:gd name="connsiteY7" fmla="*/ 0 h 5287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83459" h="5287256">
                <a:moveTo>
                  <a:pt x="1504462" y="0"/>
                </a:moveTo>
                <a:cubicBezTo>
                  <a:pt x="3094488" y="0"/>
                  <a:pt x="4383459" y="1288971"/>
                  <a:pt x="4383459" y="2878997"/>
                </a:cubicBezTo>
                <a:cubicBezTo>
                  <a:pt x="4383459" y="3872763"/>
                  <a:pt x="3879955" y="4748930"/>
                  <a:pt x="3114137" y="5266307"/>
                </a:cubicBezTo>
                <a:lnTo>
                  <a:pt x="3079653" y="5287256"/>
                </a:lnTo>
                <a:lnTo>
                  <a:pt x="0" y="5287256"/>
                </a:lnTo>
                <a:lnTo>
                  <a:pt x="0" y="427769"/>
                </a:lnTo>
                <a:lnTo>
                  <a:pt x="132161" y="347480"/>
                </a:lnTo>
                <a:cubicBezTo>
                  <a:pt x="540096" y="125876"/>
                  <a:pt x="1007579" y="0"/>
                  <a:pt x="1504462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F0810290-E788-4DE3-B716-DBE58CC6A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12946" y="0"/>
            <a:ext cx="4185112" cy="3170097"/>
          </a:xfrm>
          <a:custGeom>
            <a:avLst/>
            <a:gdLst>
              <a:gd name="connsiteX0" fmla="*/ 301225 w 4185112"/>
              <a:gd name="connsiteY0" fmla="*/ 0 h 3170097"/>
              <a:gd name="connsiteX1" fmla="*/ 3883887 w 4185112"/>
              <a:gd name="connsiteY1" fmla="*/ 0 h 3170097"/>
              <a:gd name="connsiteX2" fmla="*/ 3932552 w 4185112"/>
              <a:gd name="connsiteY2" fmla="*/ 80105 h 3170097"/>
              <a:gd name="connsiteX3" fmla="*/ 4185112 w 4185112"/>
              <a:gd name="connsiteY3" fmla="*/ 1077541 h 3170097"/>
              <a:gd name="connsiteX4" fmla="*/ 2092556 w 4185112"/>
              <a:gd name="connsiteY4" fmla="*/ 3170097 h 3170097"/>
              <a:gd name="connsiteX5" fmla="*/ 0 w 4185112"/>
              <a:gd name="connsiteY5" fmla="*/ 1077541 h 3170097"/>
              <a:gd name="connsiteX6" fmla="*/ 252561 w 4185112"/>
              <a:gd name="connsiteY6" fmla="*/ 80105 h 317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85112" h="3170097">
                <a:moveTo>
                  <a:pt x="301225" y="0"/>
                </a:moveTo>
                <a:lnTo>
                  <a:pt x="3883887" y="0"/>
                </a:lnTo>
                <a:lnTo>
                  <a:pt x="3932552" y="80105"/>
                </a:lnTo>
                <a:cubicBezTo>
                  <a:pt x="4093621" y="376606"/>
                  <a:pt x="4185112" y="716389"/>
                  <a:pt x="4185112" y="1077541"/>
                </a:cubicBezTo>
                <a:cubicBezTo>
                  <a:pt x="4185112" y="2233228"/>
                  <a:pt x="3248243" y="3170097"/>
                  <a:pt x="2092556" y="3170097"/>
                </a:cubicBezTo>
                <a:cubicBezTo>
                  <a:pt x="936869" y="3170097"/>
                  <a:pt x="0" y="2233228"/>
                  <a:pt x="0" y="1077541"/>
                </a:cubicBezTo>
                <a:cubicBezTo>
                  <a:pt x="0" y="716389"/>
                  <a:pt x="91491" y="376606"/>
                  <a:pt x="252561" y="80105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Picture 6" descr="Go Epsom - Fun Quiz: This weeks question is about The... | Facebook">
            <a:extLst>
              <a:ext uri="{FF2B5EF4-FFF2-40B4-BE49-F238E27FC236}">
                <a16:creationId xmlns:a16="http://schemas.microsoft.com/office/drawing/2014/main" id="{33736913-B15E-4EB0-9457-A44A36516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621" y="2853010"/>
            <a:ext cx="3733974" cy="2786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undraiser by Tracy Machray : Oakley Infant School PTA Fundraiser">
            <a:extLst>
              <a:ext uri="{FF2B5EF4-FFF2-40B4-BE49-F238E27FC236}">
                <a16:creationId xmlns:a16="http://schemas.microsoft.com/office/drawing/2014/main" id="{52D6B042-8988-4792-8E2A-8578F9D84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62239" y="323894"/>
            <a:ext cx="1886525" cy="188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731900B-0FEF-4FBD-A4D1-EA78457C3C62}"/>
              </a:ext>
            </a:extLst>
          </p:cNvPr>
          <p:cNvSpPr txBox="1"/>
          <p:nvPr/>
        </p:nvSpPr>
        <p:spPr>
          <a:xfrm>
            <a:off x="6600824" y="4534883"/>
            <a:ext cx="5591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latin typeface="Copperplate Gothic Light" panose="020E0507020206020404" pitchFamily="34" charset="0"/>
              </a:rPr>
              <a:t>Quiz for kids</a:t>
            </a:r>
            <a:endParaRPr lang="en-GB" sz="2800" b="1" dirty="0">
              <a:latin typeface="Copperplate Gothic Light" panose="020E05070202060204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496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Animals - Babies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9E37552-DB6D-421C-83F4-08F9491EC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82727"/>
            <a:ext cx="3385930" cy="2740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2E441CD-144E-4547-8349-718F0DBF73C2}"/>
              </a:ext>
            </a:extLst>
          </p:cNvPr>
          <p:cNvSpPr txBox="1"/>
          <p:nvPr/>
        </p:nvSpPr>
        <p:spPr>
          <a:xfrm>
            <a:off x="437965" y="1367522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endParaRPr lang="en-US" b="1" i="0" dirty="0">
              <a:solidFill>
                <a:srgbClr val="3A72AF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US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1. If the mother is a cow, what do we call the baby?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FDF46D-5118-4464-B541-EE34E7558B03}"/>
              </a:ext>
            </a:extLst>
          </p:cNvPr>
          <p:cNvSpPr txBox="1"/>
          <p:nvPr/>
        </p:nvSpPr>
        <p:spPr>
          <a:xfrm>
            <a:off x="4651899" y="2831584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Piglet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2E2A82-B63F-4C11-9AAD-09992BA4B72D}"/>
              </a:ext>
            </a:extLst>
          </p:cNvPr>
          <p:cNvSpPr txBox="1"/>
          <p:nvPr/>
        </p:nvSpPr>
        <p:spPr>
          <a:xfrm>
            <a:off x="4660777" y="3417965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Cub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58F2E4-DF8B-49AC-B099-36264B51F854}"/>
              </a:ext>
            </a:extLst>
          </p:cNvPr>
          <p:cNvSpPr txBox="1"/>
          <p:nvPr/>
        </p:nvSpPr>
        <p:spPr>
          <a:xfrm>
            <a:off x="4660777" y="3972480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Calf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64FE7F-562D-41B3-9251-E1FAECDDACB5}"/>
              </a:ext>
            </a:extLst>
          </p:cNvPr>
          <p:cNvSpPr txBox="1"/>
          <p:nvPr/>
        </p:nvSpPr>
        <p:spPr>
          <a:xfrm>
            <a:off x="4660777" y="4616193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Foal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685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Animals - Babies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E441CD-144E-4547-8349-718F0DBF73C2}"/>
              </a:ext>
            </a:extLst>
          </p:cNvPr>
          <p:cNvSpPr txBox="1"/>
          <p:nvPr/>
        </p:nvSpPr>
        <p:spPr>
          <a:xfrm>
            <a:off x="437964" y="1367522"/>
            <a:ext cx="1003001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2. Baby giraffes are called calves. They are like their mothers, but smaller. They are born with long _____ and _____.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FDF46D-5118-4464-B541-EE34E7558B03}"/>
              </a:ext>
            </a:extLst>
          </p:cNvPr>
          <p:cNvSpPr txBox="1"/>
          <p:nvPr/>
        </p:nvSpPr>
        <p:spPr>
          <a:xfrm>
            <a:off x="4651899" y="2831584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Arms and Legs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2E2A82-B63F-4C11-9AAD-09992BA4B72D}"/>
              </a:ext>
            </a:extLst>
          </p:cNvPr>
          <p:cNvSpPr txBox="1"/>
          <p:nvPr/>
        </p:nvSpPr>
        <p:spPr>
          <a:xfrm>
            <a:off x="4660777" y="3429000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Ears and Arms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58F2E4-DF8B-49AC-B099-36264B51F854}"/>
              </a:ext>
            </a:extLst>
          </p:cNvPr>
          <p:cNvSpPr txBox="1"/>
          <p:nvPr/>
        </p:nvSpPr>
        <p:spPr>
          <a:xfrm>
            <a:off x="4660777" y="3972480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Legs and Necks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64FE7F-562D-41B3-9251-E1FAECDDACB5}"/>
              </a:ext>
            </a:extLst>
          </p:cNvPr>
          <p:cNvSpPr txBox="1"/>
          <p:nvPr/>
        </p:nvSpPr>
        <p:spPr>
          <a:xfrm>
            <a:off x="4660777" y="4616193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Necks and Arms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0275DBF0-25EE-4F9D-A61D-BB0F565FB7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93085"/>
            <a:ext cx="3097580" cy="2507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0674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Animals - Babies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FDF46D-5118-4464-B541-EE34E7558B03}"/>
              </a:ext>
            </a:extLst>
          </p:cNvPr>
          <p:cNvSpPr txBox="1"/>
          <p:nvPr/>
        </p:nvSpPr>
        <p:spPr>
          <a:xfrm>
            <a:off x="4651899" y="2831584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Dogs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2E2A82-B63F-4C11-9AAD-09992BA4B72D}"/>
              </a:ext>
            </a:extLst>
          </p:cNvPr>
          <p:cNvSpPr txBox="1"/>
          <p:nvPr/>
        </p:nvSpPr>
        <p:spPr>
          <a:xfrm>
            <a:off x="4660777" y="3429000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Cats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58F2E4-DF8B-49AC-B099-36264B51F854}"/>
              </a:ext>
            </a:extLst>
          </p:cNvPr>
          <p:cNvSpPr txBox="1"/>
          <p:nvPr/>
        </p:nvSpPr>
        <p:spPr>
          <a:xfrm>
            <a:off x="4660777" y="3972480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Lions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64FE7F-562D-41B3-9251-E1FAECDDACB5}"/>
              </a:ext>
            </a:extLst>
          </p:cNvPr>
          <p:cNvSpPr txBox="1"/>
          <p:nvPr/>
        </p:nvSpPr>
        <p:spPr>
          <a:xfrm>
            <a:off x="4660777" y="4616193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Tigers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10983471-A6EC-4318-8FA0-7D2A2C4B83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37" y="2638425"/>
            <a:ext cx="3211143" cy="259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6" y="1415037"/>
            <a:ext cx="60976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3. This kitten is a baby. Kittens are baby _____.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1744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Animals - Babies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FDF46D-5118-4464-B541-EE34E7558B03}"/>
              </a:ext>
            </a:extLst>
          </p:cNvPr>
          <p:cNvSpPr txBox="1"/>
          <p:nvPr/>
        </p:nvSpPr>
        <p:spPr>
          <a:xfrm>
            <a:off x="4651899" y="2831584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W</a:t>
            </a:r>
            <a:r>
              <a:rPr lang="en-GB" dirty="0" err="1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olf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58F2E4-DF8B-49AC-B099-36264B51F854}"/>
              </a:ext>
            </a:extLst>
          </p:cNvPr>
          <p:cNvSpPr txBox="1"/>
          <p:nvPr/>
        </p:nvSpPr>
        <p:spPr>
          <a:xfrm>
            <a:off x="4660777" y="3972480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A</a:t>
            </a:r>
            <a:r>
              <a:rPr lang="en-GB" dirty="0" err="1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rctic</a:t>
            </a:r>
            <a:r>
              <a:rPr lang="en-GB" dirty="0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 Fox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64FE7F-562D-41B3-9251-E1FAECDDACB5}"/>
              </a:ext>
            </a:extLst>
          </p:cNvPr>
          <p:cNvSpPr txBox="1"/>
          <p:nvPr/>
        </p:nvSpPr>
        <p:spPr>
          <a:xfrm>
            <a:off x="4660777" y="4616193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S</a:t>
            </a:r>
            <a:r>
              <a:rPr lang="en-GB" dirty="0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now Leopard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568171" y="1415037"/>
            <a:ext cx="948135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beautiful mammals</a:t>
            </a:r>
            <a:r>
              <a:rPr lang="en-US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have fur on their paws so they can walk on snow and ice without getting cold. It is a ________. 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Arctic Fox (Vulpes lagopus) | Incredible Facts | A-Z Animals">
            <a:extLst>
              <a:ext uri="{FF2B5EF4-FFF2-40B4-BE49-F238E27FC236}">
                <a16:creationId xmlns:a16="http://schemas.microsoft.com/office/drawing/2014/main" id="{98044856-A419-4746-82FE-1B98C6D7E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28" y="2740601"/>
            <a:ext cx="3560119" cy="2364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BA51DCA-EE69-4BE7-AF97-78F28EB21E53}"/>
              </a:ext>
            </a:extLst>
          </p:cNvPr>
          <p:cNvSpPr txBox="1"/>
          <p:nvPr/>
        </p:nvSpPr>
        <p:spPr>
          <a:xfrm>
            <a:off x="4660777" y="3417134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Polar Bear</a:t>
            </a:r>
            <a:endParaRPr lang="en-GB" dirty="0">
              <a:ln w="0"/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686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Animals - Babies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FDF46D-5118-4464-B541-EE34E7558B03}"/>
              </a:ext>
            </a:extLst>
          </p:cNvPr>
          <p:cNvSpPr txBox="1"/>
          <p:nvPr/>
        </p:nvSpPr>
        <p:spPr>
          <a:xfrm>
            <a:off x="4651899" y="2831584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Kittens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2E2A82-B63F-4C11-9AAD-09992BA4B72D}"/>
              </a:ext>
            </a:extLst>
          </p:cNvPr>
          <p:cNvSpPr txBox="1"/>
          <p:nvPr/>
        </p:nvSpPr>
        <p:spPr>
          <a:xfrm>
            <a:off x="4660777" y="3429000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Cubs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58F2E4-DF8B-49AC-B099-36264B51F854}"/>
              </a:ext>
            </a:extLst>
          </p:cNvPr>
          <p:cNvSpPr txBox="1"/>
          <p:nvPr/>
        </p:nvSpPr>
        <p:spPr>
          <a:xfrm>
            <a:off x="4660777" y="3972480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Leopards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64FE7F-562D-41B3-9251-E1FAECDDACB5}"/>
              </a:ext>
            </a:extLst>
          </p:cNvPr>
          <p:cNvSpPr txBox="1"/>
          <p:nvPr/>
        </p:nvSpPr>
        <p:spPr>
          <a:xfrm>
            <a:off x="4660777" y="4616193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Calves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5. This is a family of lions. Lions are big cats. But their babies are called _____.</a:t>
            </a:r>
            <a:endParaRPr lang="en-GB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CE5E3ED7-13D0-49FA-BE16-C442F6CD4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68" y="2808838"/>
            <a:ext cx="2797687" cy="2264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7825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Name The Story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little hen plants and grows some wheat, grinds some flour and makes a loaf of bread without any help from the other animals until it is time for the bread to be eaten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C111E94-2454-4743-9546-B2DC3982AF10}"/>
              </a:ext>
            </a:extLst>
          </p:cNvPr>
          <p:cNvGrpSpPr/>
          <p:nvPr/>
        </p:nvGrpSpPr>
        <p:grpSpPr>
          <a:xfrm>
            <a:off x="4354848" y="2650192"/>
            <a:ext cx="3342092" cy="2987128"/>
            <a:chOff x="604007" y="2986480"/>
            <a:chExt cx="3263317" cy="3263317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939C9CE-ADF8-4D1B-B6DD-6F3C7949BE03}"/>
                </a:ext>
              </a:extLst>
            </p:cNvPr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FCCD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313A3C1A-DC12-49C3-A517-F23BE74FFB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07235" y="3145979"/>
              <a:ext cx="3045563" cy="31038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4377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Name The Story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biscuit runs away and is chased by lots of people and animals. He tries to cross over a river with the help of a sneaky fox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F072C5D-0F3F-406B-9D78-2CAD90418F81}"/>
              </a:ext>
            </a:extLst>
          </p:cNvPr>
          <p:cNvGrpSpPr/>
          <p:nvPr/>
        </p:nvGrpSpPr>
        <p:grpSpPr>
          <a:xfrm>
            <a:off x="4464341" y="2497615"/>
            <a:ext cx="3263317" cy="3580275"/>
            <a:chOff x="604007" y="2669522"/>
            <a:chExt cx="3263317" cy="3580275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9A4DACE7-6C4E-4635-93A2-1A07646E9885}"/>
                </a:ext>
              </a:extLst>
            </p:cNvPr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5776618-4F80-4DC1-9623-79EDB6FE9E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709" y="2669522"/>
              <a:ext cx="2013005" cy="34445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9557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Name The Story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little boy grows an enormous beanstalk, finds a giant’s castle and a rather special goose.</a:t>
            </a: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C3535AD-4465-4ABB-800D-84E84141DEF7}"/>
              </a:ext>
            </a:extLst>
          </p:cNvPr>
          <p:cNvGrpSpPr/>
          <p:nvPr/>
        </p:nvGrpSpPr>
        <p:grpSpPr>
          <a:xfrm>
            <a:off x="125405" y="1319434"/>
            <a:ext cx="3867327" cy="5538566"/>
            <a:chOff x="-3" y="1319435"/>
            <a:chExt cx="3867327" cy="5538566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5EF2B4FA-3387-4215-B10D-1571EFC92E0E}"/>
                </a:ext>
              </a:extLst>
            </p:cNvPr>
            <p:cNvSpPr/>
            <p:nvPr/>
          </p:nvSpPr>
          <p:spPr>
            <a:xfrm>
              <a:off x="604007" y="2237971"/>
              <a:ext cx="3263317" cy="3263317"/>
            </a:xfrm>
            <a:prstGeom prst="ellipse">
              <a:avLst/>
            </a:prstGeom>
            <a:solidFill>
              <a:srgbClr val="BAD1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3A0B2E11-2C1F-469D-BD59-BC6FBB72CA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3" y="1319435"/>
              <a:ext cx="2379465" cy="55385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57758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Name The Story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A little girl goes into a cottage she finds in the woods. She eats some food, breaks a chair and goes to sleep in a little bed. Then the homeowners come back!</a:t>
            </a: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66C1D18-73CC-47A8-A036-599E4B697278}"/>
              </a:ext>
            </a:extLst>
          </p:cNvPr>
          <p:cNvGrpSpPr/>
          <p:nvPr/>
        </p:nvGrpSpPr>
        <p:grpSpPr>
          <a:xfrm>
            <a:off x="4323751" y="2646343"/>
            <a:ext cx="3263317" cy="3263317"/>
            <a:chOff x="604007" y="2986480"/>
            <a:chExt cx="3263317" cy="3263317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B2CFFC85-7AE3-4D29-8F0B-56FC2A87C187}"/>
                </a:ext>
              </a:extLst>
            </p:cNvPr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D5E4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10E22FED-4780-4DFF-B419-ED9C44F2787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70"/>
            <a:stretch/>
          </p:blipFill>
          <p:spPr>
            <a:xfrm>
              <a:off x="1501629" y="3137481"/>
              <a:ext cx="2106729" cy="2961314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FDCBA65-B255-46A8-8B56-32AA606122F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8734"/>
            <a:stretch/>
          </p:blipFill>
          <p:spPr>
            <a:xfrm>
              <a:off x="871969" y="3212982"/>
              <a:ext cx="741387" cy="296131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7605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Name The Story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A witch puts a spell on a boy and turns him into a beast. He lives in a castle and falls in love with a beautiful girl.</a:t>
            </a: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FA9A8D1-6147-437A-A5BD-32B9CE590A89}"/>
              </a:ext>
            </a:extLst>
          </p:cNvPr>
          <p:cNvGrpSpPr/>
          <p:nvPr/>
        </p:nvGrpSpPr>
        <p:grpSpPr>
          <a:xfrm>
            <a:off x="4264443" y="2740600"/>
            <a:ext cx="3269359" cy="3271708"/>
            <a:chOff x="597965" y="2248140"/>
            <a:chExt cx="3269359" cy="3271708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6FA670B1-A9C7-46CB-A570-9893552305D1}"/>
                </a:ext>
              </a:extLst>
            </p:cNvPr>
            <p:cNvSpPr/>
            <p:nvPr/>
          </p:nvSpPr>
          <p:spPr>
            <a:xfrm>
              <a:off x="604007" y="2248140"/>
              <a:ext cx="3263317" cy="3263317"/>
            </a:xfrm>
            <a:prstGeom prst="ellipse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63AADD40-F201-4D47-8F14-B16707461E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521" b="2850"/>
            <a:stretch>
              <a:fillRect/>
            </a:stretch>
          </p:blipFill>
          <p:spPr>
            <a:xfrm>
              <a:off x="597965" y="2942729"/>
              <a:ext cx="3026079" cy="2577119"/>
            </a:xfrm>
            <a:custGeom>
              <a:avLst/>
              <a:gdLst>
                <a:gd name="connsiteX0" fmla="*/ 303477 w 3026079"/>
                <a:gd name="connsiteY0" fmla="*/ 0 h 2577119"/>
                <a:gd name="connsiteX1" fmla="*/ 2959842 w 3026079"/>
                <a:gd name="connsiteY1" fmla="*/ 0 h 2577119"/>
                <a:gd name="connsiteX2" fmla="*/ 2984656 w 3026079"/>
                <a:gd name="connsiteY2" fmla="*/ 33184 h 2577119"/>
                <a:gd name="connsiteX3" fmla="*/ 3026079 w 3026079"/>
                <a:gd name="connsiteY3" fmla="*/ 101368 h 2577119"/>
                <a:gd name="connsiteX4" fmla="*/ 3026079 w 3026079"/>
                <a:gd name="connsiteY4" fmla="*/ 1789552 h 2577119"/>
                <a:gd name="connsiteX5" fmla="*/ 2984656 w 3026079"/>
                <a:gd name="connsiteY5" fmla="*/ 1857736 h 2577119"/>
                <a:gd name="connsiteX6" fmla="*/ 1631659 w 3026079"/>
                <a:gd name="connsiteY6" fmla="*/ 2577119 h 2577119"/>
                <a:gd name="connsiteX7" fmla="*/ 0 w 3026079"/>
                <a:gd name="connsiteY7" fmla="*/ 945460 h 2577119"/>
                <a:gd name="connsiteX8" fmla="*/ 278662 w 3026079"/>
                <a:gd name="connsiteY8" fmla="*/ 33184 h 2577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26079" h="2577119">
                  <a:moveTo>
                    <a:pt x="303477" y="0"/>
                  </a:moveTo>
                  <a:lnTo>
                    <a:pt x="2959842" y="0"/>
                  </a:lnTo>
                  <a:lnTo>
                    <a:pt x="2984656" y="33184"/>
                  </a:lnTo>
                  <a:lnTo>
                    <a:pt x="3026079" y="101368"/>
                  </a:lnTo>
                  <a:lnTo>
                    <a:pt x="3026079" y="1789552"/>
                  </a:lnTo>
                  <a:lnTo>
                    <a:pt x="2984656" y="1857736"/>
                  </a:lnTo>
                  <a:cubicBezTo>
                    <a:pt x="2691435" y="2291760"/>
                    <a:pt x="2194872" y="2577119"/>
                    <a:pt x="1631659" y="2577119"/>
                  </a:cubicBezTo>
                  <a:cubicBezTo>
                    <a:pt x="730519" y="2577119"/>
                    <a:pt x="0" y="1846600"/>
                    <a:pt x="0" y="945460"/>
                  </a:cubicBezTo>
                  <a:cubicBezTo>
                    <a:pt x="0" y="607533"/>
                    <a:pt x="102729" y="293599"/>
                    <a:pt x="278662" y="33184"/>
                  </a:cubicBezTo>
                  <a:close/>
                </a:path>
              </a:pathLst>
            </a:cu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143FEDD-30DC-4538-A7AF-0CCD0CD865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61872">
              <a:off x="1578378" y="2371806"/>
              <a:ext cx="706685" cy="1114447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BEB6CD5F-1464-4A77-9B92-D82A7C709E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51211">
              <a:off x="2369917" y="2419253"/>
              <a:ext cx="527367" cy="1188863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017D5DB3-AD6D-47F7-89B7-B5E60C732EA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03025" y="2879248"/>
              <a:ext cx="458128" cy="12749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2434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British Trees 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identify which tree this comes from? 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EF70BC3-2D98-48B6-9994-EC453314E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631" y="2222123"/>
            <a:ext cx="5730737" cy="381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252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British Trees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identify which tree this comes from? 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9EEB3B-43DA-4DE8-8D81-1DC2CFD1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1136" y="2128124"/>
            <a:ext cx="5708779" cy="3741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5569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British Trees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identify which tree this comes from? 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933F7DF-C256-42BB-9271-288B449C37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1548" y="2147245"/>
            <a:ext cx="6168903" cy="4108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1824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British Trees 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identify which tree this comes from? 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E45E6C-13E3-4F08-B423-F9724B6D62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631" y="2124468"/>
            <a:ext cx="5730737" cy="381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8948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British Trees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identify which tree this comes from? 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198D44-1045-455A-BCC9-301D6D6F6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6444" y="2254586"/>
            <a:ext cx="5730737" cy="382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8514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Name The </a:t>
            </a:r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Book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which book this picture has been taken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Man on the Moon: a day in the life of Bob (Bartram, Simon Series):  Amazon.co.uk: Bartram, Simon, Bartram, Simon: 9781840114911: Books">
            <a:extLst>
              <a:ext uri="{FF2B5EF4-FFF2-40B4-BE49-F238E27FC236}">
                <a16:creationId xmlns:a16="http://schemas.microsoft.com/office/drawing/2014/main" id="{8A08FB4D-29CF-4EAB-855E-E7218CC179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41" r="50000"/>
          <a:stretch/>
        </p:blipFill>
        <p:spPr bwMode="auto">
          <a:xfrm>
            <a:off x="4365933" y="2814220"/>
            <a:ext cx="3091310" cy="2460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01721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Name The </a:t>
            </a:r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Book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which book this picture has been taken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434" name="Picture 2" descr="Supertato Run Veggies Run by Sue Hendra | WHSmith">
            <a:extLst>
              <a:ext uri="{FF2B5EF4-FFF2-40B4-BE49-F238E27FC236}">
                <a16:creationId xmlns:a16="http://schemas.microsoft.com/office/drawing/2014/main" id="{3B9C84FF-880F-4DA2-A502-20E50D77C1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80" t="28962" r="9302" b="45084"/>
          <a:stretch/>
        </p:blipFill>
        <p:spPr bwMode="auto">
          <a:xfrm>
            <a:off x="3808521" y="2864495"/>
            <a:ext cx="4188977" cy="217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17984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Name The </a:t>
            </a:r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Book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which book this picture has been taken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460" name="Picture 4" descr="Monkey Puzzle: Amazon.co.uk: Donaldson, Julia, Scheffler, Axel: Books">
            <a:extLst>
              <a:ext uri="{FF2B5EF4-FFF2-40B4-BE49-F238E27FC236}">
                <a16:creationId xmlns:a16="http://schemas.microsoft.com/office/drawing/2014/main" id="{129AEF55-B8C4-410F-BADA-9CE0DAB85C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" t="60290" r="35870" b="290"/>
          <a:stretch/>
        </p:blipFill>
        <p:spPr bwMode="auto">
          <a:xfrm>
            <a:off x="4081463" y="2774881"/>
            <a:ext cx="3452812" cy="2668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18820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Name The </a:t>
            </a:r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Book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which book this picture has been taken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506" name="Picture 2" descr="Room on the Broom by Julia Donaldson: 9780142501122 |  PenguinRandomHouse.com: Books">
            <a:extLst>
              <a:ext uri="{FF2B5EF4-FFF2-40B4-BE49-F238E27FC236}">
                <a16:creationId xmlns:a16="http://schemas.microsoft.com/office/drawing/2014/main" id="{B43F7D49-71E6-49C6-93B5-47D5693303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9" t="61391" r="17735" b="20094"/>
          <a:stretch/>
        </p:blipFill>
        <p:spPr bwMode="auto">
          <a:xfrm>
            <a:off x="3228975" y="3111280"/>
            <a:ext cx="5200650" cy="1331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40910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Name The </a:t>
            </a:r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Book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which book this picture has been taken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486" name="Picture 6" descr="Oi Frog! (Oi Frog and Friends): Amazon.co.uk: Gray, Kes, Field, Jim:  9781444910865: Books">
            <a:extLst>
              <a:ext uri="{FF2B5EF4-FFF2-40B4-BE49-F238E27FC236}">
                <a16:creationId xmlns:a16="http://schemas.microsoft.com/office/drawing/2014/main" id="{909C6211-C01D-48E5-8A0F-06D372F17A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18" t="57719" r="6740" b="11306"/>
          <a:stretch/>
        </p:blipFill>
        <p:spPr bwMode="auto">
          <a:xfrm>
            <a:off x="3455456" y="2958956"/>
            <a:ext cx="4508820" cy="2367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6471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Guess The Movie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what movie this is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580" name="Picture 4" descr="How Walt Disney brought The Jungle Book to the big screen - Little White  Lies">
            <a:extLst>
              <a:ext uri="{FF2B5EF4-FFF2-40B4-BE49-F238E27FC236}">
                <a16:creationId xmlns:a16="http://schemas.microsoft.com/office/drawing/2014/main" id="{B19B10E1-EFC2-465E-AA8B-0F3FDB82D0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2371537"/>
            <a:ext cx="4100512" cy="307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9861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Guess The Movie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what movie this is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626" name="Picture 2" descr="Mise-En-Scene in Harry Potter and the Philosopher's Stone | Cuz You Know,  Yolo Right?">
            <a:extLst>
              <a:ext uri="{FF2B5EF4-FFF2-40B4-BE49-F238E27FC236}">
                <a16:creationId xmlns:a16="http://schemas.microsoft.com/office/drawing/2014/main" id="{413E97EB-2C27-48C9-93C0-23B4136E5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163" y="2738438"/>
            <a:ext cx="5588361" cy="2335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00465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Guess The Movie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what movie this is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650" name="Picture 2" descr="Despicable Me | Own &amp; Watch Despicable Me | Universal Pictures">
            <a:extLst>
              <a:ext uri="{FF2B5EF4-FFF2-40B4-BE49-F238E27FC236}">
                <a16:creationId xmlns:a16="http://schemas.microsoft.com/office/drawing/2014/main" id="{40946A3E-619A-48CA-8167-5504A2697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100" y="2597725"/>
            <a:ext cx="5878849" cy="299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9586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Guess The Movie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what movie this is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698" name="Picture 2" descr="In Disney's Frozen 2, there is a cute elemental salamander not unlike a  Pokemon. This is a reference that someday, Disney will own everything in  the entertainment industry, including Pokemon. : shittymoviedetails">
            <a:extLst>
              <a:ext uri="{FF2B5EF4-FFF2-40B4-BE49-F238E27FC236}">
                <a16:creationId xmlns:a16="http://schemas.microsoft.com/office/drawing/2014/main" id="{E7F0900E-C49F-4D90-9225-3D186BA6A5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0" y="2490788"/>
            <a:ext cx="5715000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10326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Guess The Movie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what movie this is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674" name="Picture 2" descr="Peter Pan Transparent Crocodile , Free Transparent Clipart - ClipartKey">
            <a:extLst>
              <a:ext uri="{FF2B5EF4-FFF2-40B4-BE49-F238E27FC236}">
                <a16:creationId xmlns:a16="http://schemas.microsoft.com/office/drawing/2014/main" id="{039C8FC1-E0C7-4ED4-8F40-149FD2737A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75" y="2575982"/>
            <a:ext cx="5381625" cy="3348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74717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solidFill>
            <a:srgbClr val="402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8" name="Picture 4" descr="COVID-19: Staying Safe - Working from Home and your Mental Health">
            <a:extLst>
              <a:ext uri="{FF2B5EF4-FFF2-40B4-BE49-F238E27FC236}">
                <a16:creationId xmlns:a16="http://schemas.microsoft.com/office/drawing/2014/main" id="{2CD9C514-C312-42C4-9566-0CC587BAC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00383" y="506642"/>
            <a:ext cx="4150108" cy="5865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43092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572</Words>
  <Application>Microsoft Office PowerPoint</Application>
  <PresentationFormat>Widescreen</PresentationFormat>
  <Paragraphs>73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Copperplate Gothic Light</vt:lpstr>
      <vt:lpstr>Office Theme</vt:lpstr>
      <vt:lpstr>PowerPoint Presentation</vt:lpstr>
      <vt:lpstr>Animals - Babies </vt:lpstr>
      <vt:lpstr>Animals - Babies </vt:lpstr>
      <vt:lpstr>Animals - Babies </vt:lpstr>
      <vt:lpstr>Animals - Babies </vt:lpstr>
      <vt:lpstr>Animals - Babies </vt:lpstr>
      <vt:lpstr>Name The Story </vt:lpstr>
      <vt:lpstr>Name The Story </vt:lpstr>
      <vt:lpstr>Name The Story </vt:lpstr>
      <vt:lpstr>Name The Story </vt:lpstr>
      <vt:lpstr>Name The Story </vt:lpstr>
      <vt:lpstr>British Trees  </vt:lpstr>
      <vt:lpstr>British Trees </vt:lpstr>
      <vt:lpstr>British Trees </vt:lpstr>
      <vt:lpstr>British Trees  </vt:lpstr>
      <vt:lpstr>British Trees </vt:lpstr>
      <vt:lpstr>Name The Book </vt:lpstr>
      <vt:lpstr>Name The Book </vt:lpstr>
      <vt:lpstr>Name The Book </vt:lpstr>
      <vt:lpstr>Name The Book </vt:lpstr>
      <vt:lpstr>Name The Book </vt:lpstr>
      <vt:lpstr>Guess The Movie </vt:lpstr>
      <vt:lpstr>Guess The Movie </vt:lpstr>
      <vt:lpstr>Guess The Movie </vt:lpstr>
      <vt:lpstr>Guess The Movie </vt:lpstr>
      <vt:lpstr>Guess The Movie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Machray</dc:creator>
  <cp:lastModifiedBy>Ian Machray</cp:lastModifiedBy>
  <cp:revision>2</cp:revision>
  <dcterms:created xsi:type="dcterms:W3CDTF">2021-01-09T15:23:21Z</dcterms:created>
  <dcterms:modified xsi:type="dcterms:W3CDTF">2021-01-09T15:31:10Z</dcterms:modified>
</cp:coreProperties>
</file>